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64" r:id="rId3"/>
    <p:sldId id="261" r:id="rId4"/>
    <p:sldId id="272" r:id="rId5"/>
    <p:sldId id="274" r:id="rId6"/>
    <p:sldId id="273" r:id="rId7"/>
    <p:sldId id="256" r:id="rId8"/>
    <p:sldId id="259" r:id="rId9"/>
    <p:sldId id="265" r:id="rId10"/>
    <p:sldId id="263" r:id="rId11"/>
    <p:sldId id="262" r:id="rId12"/>
    <p:sldId id="257" r:id="rId13"/>
    <p:sldId id="267" r:id="rId14"/>
    <p:sldId id="266" r:id="rId15"/>
    <p:sldId id="270" r:id="rId16"/>
    <p:sldId id="258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1"/>
    <p:restoredTop sz="94627"/>
  </p:normalViewPr>
  <p:slideViewPr>
    <p:cSldViewPr snapToGrid="0" snapToObjects="1">
      <p:cViewPr varScale="1">
        <p:scale>
          <a:sx n="92" d="100"/>
          <a:sy n="92" d="100"/>
        </p:scale>
        <p:origin x="1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8A7B-D298-A34A-9EF9-A5CE76290195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BCE3-C564-A048-BE4E-05138FF48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2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8A7B-D298-A34A-9EF9-A5CE76290195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BCE3-C564-A048-BE4E-05138FF48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97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8A7B-D298-A34A-9EF9-A5CE76290195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BCE3-C564-A048-BE4E-05138FF48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34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8A7B-D298-A34A-9EF9-A5CE76290195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BCE3-C564-A048-BE4E-05138FF48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0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8A7B-D298-A34A-9EF9-A5CE76290195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BCE3-C564-A048-BE4E-05138FF48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54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8A7B-D298-A34A-9EF9-A5CE76290195}" type="datetimeFigureOut">
              <a:rPr lang="en-US" smtClean="0"/>
              <a:t>8/4/17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BCE3-C564-A048-BE4E-05138FF48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28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8A7B-D298-A34A-9EF9-A5CE76290195}" type="datetimeFigureOut">
              <a:rPr lang="en-US" smtClean="0"/>
              <a:t>8/4/17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BCE3-C564-A048-BE4E-05138FF48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28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8A7B-D298-A34A-9EF9-A5CE76290195}" type="datetimeFigureOut">
              <a:rPr lang="en-US" smtClean="0"/>
              <a:t>8/4/17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BCE3-C564-A048-BE4E-05138FF48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15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8A7B-D298-A34A-9EF9-A5CE76290195}" type="datetimeFigureOut">
              <a:rPr lang="en-US" smtClean="0"/>
              <a:t>8/4/17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BCE3-C564-A048-BE4E-05138FF48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09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8A7B-D298-A34A-9EF9-A5CE76290195}" type="datetimeFigureOut">
              <a:rPr lang="en-US" smtClean="0"/>
              <a:t>8/4/17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BCE3-C564-A048-BE4E-05138FF48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38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8A7B-D298-A34A-9EF9-A5CE76290195}" type="datetimeFigureOut">
              <a:rPr lang="en-US" smtClean="0"/>
              <a:t>8/4/17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BCE3-C564-A048-BE4E-05138FF48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45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D8A7B-D298-A34A-9EF9-A5CE76290195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CBCE3-C564-A048-BE4E-05138FF48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5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7694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BOTS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336" y="4835552"/>
            <a:ext cx="3089328" cy="19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0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0"/>
            <a:ext cx="7280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2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36" r="-4217"/>
          <a:stretch/>
        </p:blipFill>
        <p:spPr>
          <a:xfrm>
            <a:off x="3398799" y="3983064"/>
            <a:ext cx="5311248" cy="2626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024" y="311689"/>
            <a:ext cx="6350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77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3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86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57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0"/>
            <a:ext cx="12192000" cy="36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1300"/>
            <a:ext cx="97536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07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63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625600"/>
            <a:ext cx="4572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2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1104900"/>
            <a:ext cx="8255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01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0"/>
            <a:ext cx="10319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19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470" y="0"/>
            <a:ext cx="1139846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4" r="10019" b="8571"/>
          <a:stretch/>
        </p:blipFill>
        <p:spPr>
          <a:xfrm>
            <a:off x="7966971" y="0"/>
            <a:ext cx="4225029" cy="347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4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34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76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9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0"/>
            <a:ext cx="10251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72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1</Words>
  <Application>Microsoft Macintosh PowerPoint</Application>
  <PresentationFormat>Widescreen</PresentationFormat>
  <Paragraphs>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BOTS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gracie hurley</dc:creator>
  <cp:lastModifiedBy>gracie hurley</cp:lastModifiedBy>
  <cp:revision>11</cp:revision>
  <dcterms:created xsi:type="dcterms:W3CDTF">2017-08-03T04:54:50Z</dcterms:created>
  <dcterms:modified xsi:type="dcterms:W3CDTF">2017-08-04T00:06:32Z</dcterms:modified>
</cp:coreProperties>
</file>